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0" r:id="rId3"/>
    <p:sldId id="271" r:id="rId4"/>
    <p:sldId id="257" r:id="rId5"/>
    <p:sldId id="259" r:id="rId6"/>
    <p:sldId id="260" r:id="rId7"/>
    <p:sldId id="261" r:id="rId8"/>
    <p:sldId id="258" r:id="rId9"/>
    <p:sldId id="262" r:id="rId10"/>
    <p:sldId id="263"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DFAB-1948-428B-8468-21B1225C8A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A5C9BF2-9604-42AF-9041-6516A3A8BB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A3E469A-02F7-4857-8080-9423012075FF}"/>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5" name="Footer Placeholder 4">
            <a:extLst>
              <a:ext uri="{FF2B5EF4-FFF2-40B4-BE49-F238E27FC236}">
                <a16:creationId xmlns:a16="http://schemas.microsoft.com/office/drawing/2014/main" id="{0598DC89-EFFC-47D0-BBDA-EC93AB67E2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185757-80CB-4D9B-81CF-8215C89FB1AE}"/>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162154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29A9-04CF-4377-A9E9-095C1DBD920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3EA240F-D1EB-45FC-A7CF-D952EB8716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962520-7173-4D92-9145-8030DF9D734C}"/>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5" name="Footer Placeholder 4">
            <a:extLst>
              <a:ext uri="{FF2B5EF4-FFF2-40B4-BE49-F238E27FC236}">
                <a16:creationId xmlns:a16="http://schemas.microsoft.com/office/drawing/2014/main" id="{B819E473-0708-4CD1-A6F3-36A5CB3EA2C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E7F47D-AD73-4E4F-A034-B9A1E0740CA2}"/>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255948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F81AE-A768-4C28-8488-8BB05FDCF6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3DE28A-C46C-404B-8582-4B3048FA4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509D28C-46C8-4872-9C85-49E7AC33BE5E}"/>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5" name="Footer Placeholder 4">
            <a:extLst>
              <a:ext uri="{FF2B5EF4-FFF2-40B4-BE49-F238E27FC236}">
                <a16:creationId xmlns:a16="http://schemas.microsoft.com/office/drawing/2014/main" id="{D8D1DB27-72FB-4627-8680-417269D3823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047468-A2F4-4E44-9DC1-C99719ED4305}"/>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406825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0494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93650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740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2087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5182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6634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921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1626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CA5E-A85C-4196-A49E-78C712F90F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81B07A9-2CBD-47A1-92D2-517181ABE0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0FDD07-0008-4AAA-8A70-2A1FE5A9D009}"/>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5" name="Footer Placeholder 4">
            <a:extLst>
              <a:ext uri="{FF2B5EF4-FFF2-40B4-BE49-F238E27FC236}">
                <a16:creationId xmlns:a16="http://schemas.microsoft.com/office/drawing/2014/main" id="{B1D29BFE-E643-4C7C-8C90-A254E9834F5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33A1B4-B8C1-413B-9885-67A1A92099C2}"/>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205614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4523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9408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05335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3960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1241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0960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72794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2559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72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AFD0-7F89-4F80-88E8-5693286C80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318B179-58F2-48F6-A005-50E729BEF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CE2730-9BA9-450F-B557-30C5954D28FD}"/>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5" name="Footer Placeholder 4">
            <a:extLst>
              <a:ext uri="{FF2B5EF4-FFF2-40B4-BE49-F238E27FC236}">
                <a16:creationId xmlns:a16="http://schemas.microsoft.com/office/drawing/2014/main" id="{BFE4A594-E0A0-49B9-B0EA-735C388AC3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05AD259-1E04-4AC9-BCA7-D18CA0DFABD6}"/>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42610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9B16-1A6A-4ADD-BD83-41EF799978F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6155E13-D78E-47E1-AAD9-2CF40DA150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7BC99D2-82F4-4AF0-B9BC-11A91D9ADA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FD8101E-4C4C-4D80-80E0-826E4BC15C00}"/>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6" name="Footer Placeholder 5">
            <a:extLst>
              <a:ext uri="{FF2B5EF4-FFF2-40B4-BE49-F238E27FC236}">
                <a16:creationId xmlns:a16="http://schemas.microsoft.com/office/drawing/2014/main" id="{BCB00E2E-44D3-41E0-90DA-376BF8FFBC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656773-C752-41E3-8DC1-B9CFA075F02B}"/>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179067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4A93-DF87-4DF2-BE13-3E49BB2EF9E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7A53B43-013A-40F1-9DE8-28BE5E056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633545-2CB6-4BB7-A159-14B3452E8B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43A0594-A968-4D5F-B011-AC3CB6E33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EBBED9-A334-4406-917E-20C533B8C3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56D149B-EB46-4899-93A7-9E0CF17F3078}"/>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8" name="Footer Placeholder 7">
            <a:extLst>
              <a:ext uri="{FF2B5EF4-FFF2-40B4-BE49-F238E27FC236}">
                <a16:creationId xmlns:a16="http://schemas.microsoft.com/office/drawing/2014/main" id="{D9A09BF7-5B48-4056-98FB-5C0FE31F0B9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7650AB0-6A1A-43B4-86CD-C627583AFD1C}"/>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344516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E75C-27A2-499A-8850-B39FB3D8264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869AA1E-3C34-496E-8347-D015FDDB08C4}"/>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4" name="Footer Placeholder 3">
            <a:extLst>
              <a:ext uri="{FF2B5EF4-FFF2-40B4-BE49-F238E27FC236}">
                <a16:creationId xmlns:a16="http://schemas.microsoft.com/office/drawing/2014/main" id="{02422A1F-B20B-4531-9E1E-8CE44B86A2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60CAD03-C0C9-4CB2-BC46-7B5E20C722AC}"/>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30774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C610B-7D74-4694-9388-15E8712E0887}"/>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3" name="Footer Placeholder 2">
            <a:extLst>
              <a:ext uri="{FF2B5EF4-FFF2-40B4-BE49-F238E27FC236}">
                <a16:creationId xmlns:a16="http://schemas.microsoft.com/office/drawing/2014/main" id="{18D84020-9FDF-4DB3-98BA-4A2F22CFA85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88D5FE9-D2B3-490F-9980-F4A377A5F5D5}"/>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54940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ECAA-3875-44ED-BBCC-76D6AC26C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3B314C6-867E-47D5-9AC8-89108A28C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0F85335-95E2-42B6-81EC-BA6A46AA8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6330C-85D9-4D3E-9EA9-D7422D0CC7EA}"/>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6" name="Footer Placeholder 5">
            <a:extLst>
              <a:ext uri="{FF2B5EF4-FFF2-40B4-BE49-F238E27FC236}">
                <a16:creationId xmlns:a16="http://schemas.microsoft.com/office/drawing/2014/main" id="{B31D0FB5-D8CF-4787-B46F-BAD0472BB32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ACD0E5C-FBDC-4FEC-A398-A4CC598079CE}"/>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85660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6329-2750-4135-8D35-0831A0D1D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A570096-2259-432A-826C-CCBD550618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BF3F21C-2010-4898-B9A0-E75C06A6B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80F5B-A2DD-4422-8BA3-190ACC39C0A7}"/>
              </a:ext>
            </a:extLst>
          </p:cNvPr>
          <p:cNvSpPr>
            <a:spLocks noGrp="1"/>
          </p:cNvSpPr>
          <p:nvPr>
            <p:ph type="dt" sz="half" idx="10"/>
          </p:nvPr>
        </p:nvSpPr>
        <p:spPr/>
        <p:txBody>
          <a:bodyPr/>
          <a:lstStyle/>
          <a:p>
            <a:fld id="{90A68D12-74D2-4D10-AEE6-1664C6C9B4B9}" type="datetimeFigureOut">
              <a:rPr lang="en-AU" smtClean="0"/>
              <a:t>10/04/2022</a:t>
            </a:fld>
            <a:endParaRPr lang="en-AU"/>
          </a:p>
        </p:txBody>
      </p:sp>
      <p:sp>
        <p:nvSpPr>
          <p:cNvPr id="6" name="Footer Placeholder 5">
            <a:extLst>
              <a:ext uri="{FF2B5EF4-FFF2-40B4-BE49-F238E27FC236}">
                <a16:creationId xmlns:a16="http://schemas.microsoft.com/office/drawing/2014/main" id="{B39AE919-A66D-4432-B70E-982346FC58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D2B9EF2-E9D9-441B-914E-0A2B5A9D947A}"/>
              </a:ext>
            </a:extLst>
          </p:cNvPr>
          <p:cNvSpPr>
            <a:spLocks noGrp="1"/>
          </p:cNvSpPr>
          <p:nvPr>
            <p:ph type="sldNum" sz="quarter" idx="12"/>
          </p:nvPr>
        </p:nvSpPr>
        <p:spPr/>
        <p:txBody>
          <a:bodyPr/>
          <a:lstStyle/>
          <a:p>
            <a:fld id="{6C94F484-ABA7-4090-A965-3E12D19573DD}" type="slidenum">
              <a:rPr lang="en-AU" smtClean="0"/>
              <a:t>‹#›</a:t>
            </a:fld>
            <a:endParaRPr lang="en-AU"/>
          </a:p>
        </p:txBody>
      </p:sp>
    </p:spTree>
    <p:extLst>
      <p:ext uri="{BB962C8B-B14F-4D97-AF65-F5344CB8AC3E}">
        <p14:creationId xmlns:p14="http://schemas.microsoft.com/office/powerpoint/2010/main" val="320954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7DF40-D5E6-4C5C-8B16-704D401FD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725DDE-B282-4DB2-ADC6-3C75DC093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E4A02A-8D55-4C1D-BD67-94B5DCB29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68D12-74D2-4D10-AEE6-1664C6C9B4B9}" type="datetimeFigureOut">
              <a:rPr lang="en-AU" smtClean="0"/>
              <a:t>10/04/2022</a:t>
            </a:fld>
            <a:endParaRPr lang="en-AU"/>
          </a:p>
        </p:txBody>
      </p:sp>
      <p:sp>
        <p:nvSpPr>
          <p:cNvPr id="5" name="Footer Placeholder 4">
            <a:extLst>
              <a:ext uri="{FF2B5EF4-FFF2-40B4-BE49-F238E27FC236}">
                <a16:creationId xmlns:a16="http://schemas.microsoft.com/office/drawing/2014/main" id="{29B959F5-8D0D-4C12-ADD1-DCDF42EF6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372E6E0-8ABC-46B0-AF1F-2A1348412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4F484-ABA7-4090-A965-3E12D19573DD}" type="slidenum">
              <a:rPr lang="en-AU" smtClean="0"/>
              <a:t>‹#›</a:t>
            </a:fld>
            <a:endParaRPr lang="en-AU"/>
          </a:p>
        </p:txBody>
      </p:sp>
    </p:spTree>
    <p:extLst>
      <p:ext uri="{BB962C8B-B14F-4D97-AF65-F5344CB8AC3E}">
        <p14:creationId xmlns:p14="http://schemas.microsoft.com/office/powerpoint/2010/main" val="1431522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9191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Matthew 16:21-26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660113" y="1326037"/>
            <a:ext cx="10684568" cy="473975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From</a:t>
            </a:r>
            <a:r>
              <a:rPr kumimoji="0" lang="en-US" sz="32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that time on Jesus began to explain to his disciples that he must go to Jerusalem and suffer many things at the hands of the elders, chief priests and teachers of the law, and that he must be killed and on the third day be raised to life.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Peter took him aside and began to rebuke him. "Never, Lord!" he said. "This shall never happen to you!"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Jesus turned and said to Peter, "Get behind me, Satan! You are a stumbling block to me; you do not have in mind the things of God, but the things of men."</a:t>
            </a: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HD wallpaper: alternative art the last supper jesus christ 1280x894 Art  Alternative art HD Art | Wallpaper Flare">
            <a:extLst>
              <a:ext uri="{FF2B5EF4-FFF2-40B4-BE49-F238E27FC236}">
                <a16:creationId xmlns:a16="http://schemas.microsoft.com/office/drawing/2014/main" id="{74376BC0-44DF-488C-A08E-2404308DF3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61" b="940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1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5125" name="Group 7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74" name="Freeform: Shape 7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6" name="Freeform: Shape 7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 name="Picture 4" descr="Woman with an Issue of Blood - Christian Church of Windsor">
            <a:extLst>
              <a:ext uri="{FF2B5EF4-FFF2-40B4-BE49-F238E27FC236}">
                <a16:creationId xmlns:a16="http://schemas.microsoft.com/office/drawing/2014/main" id="{ADFB1BCF-DB7E-4998-846A-2A93C5823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1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Alabaster Jar Art | Fine Art America">
            <a:extLst>
              <a:ext uri="{FF2B5EF4-FFF2-40B4-BE49-F238E27FC236}">
                <a16:creationId xmlns:a16="http://schemas.microsoft.com/office/drawing/2014/main" id="{D16A85BD-CC18-4B20-9A75-4C2402221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0" b="929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1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The Woman at the Well | Kids Corner">
            <a:extLst>
              <a:ext uri="{FF2B5EF4-FFF2-40B4-BE49-F238E27FC236}">
                <a16:creationId xmlns:a16="http://schemas.microsoft.com/office/drawing/2014/main" id="{7F0C34B7-C363-41B9-A63D-F2B923EEBC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0" r="373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7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Light in the Darkness: Sharing the Good News - NIV Bible">
            <a:extLst>
              <a:ext uri="{FF2B5EF4-FFF2-40B4-BE49-F238E27FC236}">
                <a16:creationId xmlns:a16="http://schemas.microsoft.com/office/drawing/2014/main" id="{95A5615A-5E9F-4446-81E3-471879C3B3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8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Matthew 16:21-26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660113" y="1326037"/>
            <a:ext cx="10684568" cy="37548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Then Jesus said to his disciples, "If anyone would come after me, he must deny himself and take up his cross and follow me.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For whoever wants to save his life will lose it, but whoever loses his life for me will find it.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What good will it be for a man if he gains the whole world, yet forfeits his soul? Or what can a man give in exchange for his soul? </a:t>
            </a:r>
          </a:p>
        </p:txBody>
      </p:sp>
    </p:spTree>
    <p:extLst>
      <p:ext uri="{BB962C8B-B14F-4D97-AF65-F5344CB8AC3E}">
        <p14:creationId xmlns:p14="http://schemas.microsoft.com/office/powerpoint/2010/main" val="78234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text, sunset, silhouette&#10;&#10;Description automatically generated">
            <a:extLst>
              <a:ext uri="{FF2B5EF4-FFF2-40B4-BE49-F238E27FC236}">
                <a16:creationId xmlns:a16="http://schemas.microsoft.com/office/drawing/2014/main" id="{5C2B0052-B585-46B2-9666-B4A8B2614663}"/>
              </a:ext>
            </a:extLst>
          </p:cNvPr>
          <p:cNvPicPr>
            <a:picLocks noChangeAspect="1"/>
          </p:cNvPicPr>
          <p:nvPr/>
        </p:nvPicPr>
        <p:blipFill rotWithShape="1">
          <a:blip r:embed="rId2">
            <a:extLst>
              <a:ext uri="{28A0092B-C50C-407E-A947-70E740481C1C}">
                <a14:useLocalDpi xmlns:a14="http://schemas.microsoft.com/office/drawing/2010/main" val="0"/>
              </a:ext>
            </a:extLst>
          </a:blip>
          <a:srcRect r="-1" b="7219"/>
          <a:stretch/>
        </p:blipFill>
        <p:spPr>
          <a:xfrm>
            <a:off x="321733" y="321733"/>
            <a:ext cx="11548534" cy="6214534"/>
          </a:xfrm>
          <a:prstGeom prst="rect">
            <a:avLst/>
          </a:prstGeom>
        </p:spPr>
      </p:pic>
    </p:spTree>
    <p:extLst>
      <p:ext uri="{BB962C8B-B14F-4D97-AF65-F5344CB8AC3E}">
        <p14:creationId xmlns:p14="http://schemas.microsoft.com/office/powerpoint/2010/main" val="17436843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outdoor, sunset, clouds, dark&#10;&#10;Description automatically generated">
            <a:extLst>
              <a:ext uri="{FF2B5EF4-FFF2-40B4-BE49-F238E27FC236}">
                <a16:creationId xmlns:a16="http://schemas.microsoft.com/office/drawing/2014/main" id="{645604EA-65C2-47E0-9775-9E916030470B}"/>
              </a:ext>
            </a:extLst>
          </p:cNvPr>
          <p:cNvPicPr>
            <a:picLocks noChangeAspect="1"/>
          </p:cNvPicPr>
          <p:nvPr/>
        </p:nvPicPr>
        <p:blipFill rotWithShape="1">
          <a:blip r:embed="rId2">
            <a:extLst>
              <a:ext uri="{28A0092B-C50C-407E-A947-70E740481C1C}">
                <a14:useLocalDpi xmlns:a14="http://schemas.microsoft.com/office/drawing/2010/main" val="0"/>
              </a:ext>
            </a:extLst>
          </a:blip>
          <a:srcRect l="1035" r="1869" b="1"/>
          <a:stretch/>
        </p:blipFill>
        <p:spPr>
          <a:xfrm>
            <a:off x="321733" y="321733"/>
            <a:ext cx="11548534" cy="6214534"/>
          </a:xfrm>
          <a:prstGeom prst="rect">
            <a:avLst/>
          </a:prstGeom>
        </p:spPr>
      </p:pic>
    </p:spTree>
    <p:extLst>
      <p:ext uri="{BB962C8B-B14F-4D97-AF65-F5344CB8AC3E}">
        <p14:creationId xmlns:p14="http://schemas.microsoft.com/office/powerpoint/2010/main" val="1388771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descr="A picture containing outdoor, swimming, water sport&#10;&#10;Description automatically generated">
            <a:extLst>
              <a:ext uri="{FF2B5EF4-FFF2-40B4-BE49-F238E27FC236}">
                <a16:creationId xmlns:a16="http://schemas.microsoft.com/office/drawing/2014/main" id="{3E0BB8B9-A757-4D17-AA3C-5F29EDCC0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938" y="1321171"/>
            <a:ext cx="5791199" cy="4010941"/>
          </a:xfrm>
          <a:prstGeom prst="rect">
            <a:avLst/>
          </a:prstGeom>
        </p:spPr>
      </p:pic>
    </p:spTree>
    <p:extLst>
      <p:ext uri="{BB962C8B-B14F-4D97-AF65-F5344CB8AC3E}">
        <p14:creationId xmlns:p14="http://schemas.microsoft.com/office/powerpoint/2010/main" val="3529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A7815E0C-D5CB-4259-A5CD-CE01EF45A887}"/>
              </a:ext>
            </a:extLst>
          </p:cNvPr>
          <p:cNvPicPr>
            <a:picLocks noChangeAspect="1"/>
          </p:cNvPicPr>
          <p:nvPr/>
        </p:nvPicPr>
        <p:blipFill rotWithShape="1">
          <a:blip r:embed="rId2">
            <a:extLst>
              <a:ext uri="{28A0092B-C50C-407E-A947-70E740481C1C}">
                <a14:useLocalDpi xmlns:a14="http://schemas.microsoft.com/office/drawing/2010/main" val="0"/>
              </a:ext>
            </a:extLst>
          </a:blip>
          <a:srcRect t="27630" r="-1" b="1947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83786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light&#10;&#10;Description automatically generated">
            <a:extLst>
              <a:ext uri="{FF2B5EF4-FFF2-40B4-BE49-F238E27FC236}">
                <a16:creationId xmlns:a16="http://schemas.microsoft.com/office/drawing/2014/main" id="{F1B839EC-9A67-44D3-9E39-50CEC4894524}"/>
              </a:ext>
            </a:extLst>
          </p:cNvPr>
          <p:cNvPicPr>
            <a:picLocks noChangeAspect="1"/>
          </p:cNvPicPr>
          <p:nvPr/>
        </p:nvPicPr>
        <p:blipFill rotWithShape="1">
          <a:blip r:embed="rId2">
            <a:extLst>
              <a:ext uri="{28A0092B-C50C-407E-A947-70E740481C1C}">
                <a14:useLocalDpi xmlns:a14="http://schemas.microsoft.com/office/drawing/2010/main" val="0"/>
              </a:ext>
            </a:extLst>
          </a:blip>
          <a:srcRect t="9178" r="-1" b="-1"/>
          <a:stretch/>
        </p:blipFill>
        <p:spPr>
          <a:xfrm>
            <a:off x="321733" y="321733"/>
            <a:ext cx="11548534" cy="6214534"/>
          </a:xfrm>
          <a:prstGeom prst="rect">
            <a:avLst/>
          </a:prstGeom>
        </p:spPr>
      </p:pic>
    </p:spTree>
    <p:extLst>
      <p:ext uri="{BB962C8B-B14F-4D97-AF65-F5344CB8AC3E}">
        <p14:creationId xmlns:p14="http://schemas.microsoft.com/office/powerpoint/2010/main" val="9994347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Gospel Reflection: What Is the True Meaning of the Parable of the Ten  Virgins? | by The Lord Is My Shepherd | Medium">
            <a:extLst>
              <a:ext uri="{FF2B5EF4-FFF2-40B4-BE49-F238E27FC236}">
                <a16:creationId xmlns:a16="http://schemas.microsoft.com/office/drawing/2014/main" id="{39B2EEFC-3869-4B5E-8B87-EEAF0C25F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7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What Does Wise Virgins Preparing Oil Refer To? - Daily Devotion">
            <a:extLst>
              <a:ext uri="{FF2B5EF4-FFF2-40B4-BE49-F238E27FC236}">
                <a16:creationId xmlns:a16="http://schemas.microsoft.com/office/drawing/2014/main" id="{9EA3C10C-446C-4DD4-878C-7633670E6E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29</TotalTime>
  <Words>209</Words>
  <Application>Microsoft Office PowerPoint</Application>
  <PresentationFormat>Widescreen</PresentationFormat>
  <Paragraphs>6</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Meiryo</vt:lpstr>
      <vt:lpstr>Arial</vt:lpstr>
      <vt:lpstr>Calibri</vt:lpstr>
      <vt:lpstr>Calibri Light</vt:lpstr>
      <vt:lpstr>Corbel</vt:lpstr>
      <vt:lpstr>Office Theme</vt:lpstr>
      <vt:lpstr>Depth</vt:lpstr>
      <vt:lpstr>Matthew 16:21-26 (NIV)</vt:lpstr>
      <vt:lpstr>Matthew 16:21-26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Drew</dc:creator>
  <cp:lastModifiedBy>Streamer</cp:lastModifiedBy>
  <cp:revision>2</cp:revision>
  <dcterms:created xsi:type="dcterms:W3CDTF">2022-04-09T08:57:13Z</dcterms:created>
  <dcterms:modified xsi:type="dcterms:W3CDTF">2022-04-09T23:17:05Z</dcterms:modified>
</cp:coreProperties>
</file>